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0508F8-E349-4BAA-B99E-F6983418E54F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AD3B44-7A15-42EE-9BFB-31C43EBDD68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596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D3B44-7A15-42EE-9BFB-31C43EBDD686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120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812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8428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008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0958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473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305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869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3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61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045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608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400A-FE1F-475D-A8BA-C7A6CE32E4AE}" type="datetimeFigureOut">
              <a:rPr lang="ar-AE" smtClean="0"/>
              <a:t>16/06/1442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4491-8825-4FB8-8188-86C5B7FE55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588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AE" dirty="0" smtClean="0"/>
              <a:t>تحليل اغذية/المرحلة الرابعة</a:t>
            </a:r>
            <a:br>
              <a:rPr lang="ar-AE" dirty="0" smtClean="0"/>
            </a:br>
            <a:r>
              <a:rPr lang="ar-AE" dirty="0"/>
              <a:t/>
            </a:r>
            <a:br>
              <a:rPr lang="ar-AE" dirty="0"/>
            </a:br>
            <a:r>
              <a:rPr lang="ar-AE" dirty="0" smtClean="0"/>
              <a:t/>
            </a:r>
            <a:br>
              <a:rPr lang="ar-AE" dirty="0" smtClean="0"/>
            </a:br>
            <a:r>
              <a:rPr lang="ar-AE" dirty="0"/>
              <a:t/>
            </a:r>
            <a:br>
              <a:rPr lang="ar-AE" dirty="0"/>
            </a:br>
            <a:r>
              <a:rPr lang="ar-AE" dirty="0" smtClean="0">
                <a:solidFill>
                  <a:srgbClr val="0070C0"/>
                </a:solidFill>
              </a:rPr>
              <a:t>د.زينة كاظم اليونس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5771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136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76"/>
            <a:ext cx="8892480" cy="6845424"/>
          </a:xfrm>
        </p:spPr>
      </p:pic>
    </p:spTree>
    <p:extLst>
      <p:ext uri="{BB962C8B-B14F-4D97-AF65-F5344CB8AC3E}">
        <p14:creationId xmlns:p14="http://schemas.microsoft.com/office/powerpoint/2010/main" val="29895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95388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9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134600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949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858000"/>
          </a:xfrm>
        </p:spPr>
      </p:pic>
    </p:spTree>
    <p:extLst>
      <p:ext uri="{BB962C8B-B14F-4D97-AF65-F5344CB8AC3E}">
        <p14:creationId xmlns:p14="http://schemas.microsoft.com/office/powerpoint/2010/main" val="421640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8928992" cy="6858000"/>
          </a:xfrm>
        </p:spPr>
      </p:pic>
    </p:spTree>
    <p:extLst>
      <p:ext uri="{BB962C8B-B14F-4D97-AF65-F5344CB8AC3E}">
        <p14:creationId xmlns:p14="http://schemas.microsoft.com/office/powerpoint/2010/main" val="180111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20880" cy="6669360"/>
          </a:xfrm>
        </p:spPr>
      </p:pic>
    </p:spTree>
    <p:extLst>
      <p:ext uri="{BB962C8B-B14F-4D97-AF65-F5344CB8AC3E}">
        <p14:creationId xmlns:p14="http://schemas.microsoft.com/office/powerpoint/2010/main" val="2853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19" cy="6669360"/>
          </a:xfrm>
        </p:spPr>
      </p:pic>
    </p:spTree>
    <p:extLst>
      <p:ext uri="{BB962C8B-B14F-4D97-AF65-F5344CB8AC3E}">
        <p14:creationId xmlns:p14="http://schemas.microsoft.com/office/powerpoint/2010/main" val="21598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46900" y="-535339"/>
            <a:ext cx="6850201" cy="7920882"/>
          </a:xfrm>
        </p:spPr>
      </p:pic>
    </p:spTree>
    <p:extLst>
      <p:ext uri="{BB962C8B-B14F-4D97-AF65-F5344CB8AC3E}">
        <p14:creationId xmlns:p14="http://schemas.microsoft.com/office/powerpoint/2010/main" val="1510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val="694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858000"/>
          </a:xfrm>
        </p:spPr>
      </p:pic>
    </p:spTree>
    <p:extLst>
      <p:ext uri="{BB962C8B-B14F-4D97-AF65-F5344CB8AC3E}">
        <p14:creationId xmlns:p14="http://schemas.microsoft.com/office/powerpoint/2010/main" val="276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52928" cy="6741368"/>
          </a:xfrm>
        </p:spPr>
      </p:pic>
    </p:spTree>
    <p:extLst>
      <p:ext uri="{BB962C8B-B14F-4D97-AF65-F5344CB8AC3E}">
        <p14:creationId xmlns:p14="http://schemas.microsoft.com/office/powerpoint/2010/main" val="38371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669360"/>
          </a:xfrm>
        </p:spPr>
      </p:pic>
    </p:spTree>
    <p:extLst>
      <p:ext uri="{BB962C8B-B14F-4D97-AF65-F5344CB8AC3E}">
        <p14:creationId xmlns:p14="http://schemas.microsoft.com/office/powerpoint/2010/main" val="24639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</p:spPr>
      </p:pic>
    </p:spTree>
    <p:extLst>
      <p:ext uri="{BB962C8B-B14F-4D97-AF65-F5344CB8AC3E}">
        <p14:creationId xmlns:p14="http://schemas.microsoft.com/office/powerpoint/2010/main" val="4197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</Words>
  <Application>Microsoft Office PowerPoint</Application>
  <PresentationFormat>On-screen Show (4:3)</PresentationFormat>
  <Paragraphs>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تحليل اغذية/المرحلة الرابعة    د.زينة كاظم اليونس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اغذية/المرحلة الرابعة    د.زينة كاظم اليونس</dc:title>
  <dc:creator>zena</dc:creator>
  <cp:lastModifiedBy>zena</cp:lastModifiedBy>
  <cp:revision>7</cp:revision>
  <dcterms:created xsi:type="dcterms:W3CDTF">2021-01-27T12:14:37Z</dcterms:created>
  <dcterms:modified xsi:type="dcterms:W3CDTF">2021-01-29T13:21:46Z</dcterms:modified>
</cp:coreProperties>
</file>